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797675" cy="9928225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9AA08E99-4052-4177-9767-1A980CAB409E}">
          <p14:sldIdLst>
            <p14:sldId id="256"/>
          </p14:sldIdLst>
        </p14:section>
        <p14:section name="Seção sem Título" id="{3E724473-BBD3-4DB5-8360-EA5463D22DAD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65F67F-418F-494F-0D72-B51A5FD82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A4E00B-FB9E-335A-533F-94A875747D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55D97D-8E09-53E7-1345-C3FDAE1EE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55320D-A293-E0CA-2A7F-977B706A1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B5B8D2-B1CA-A385-92A6-A9A2DFF5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6834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60C16-1751-7587-3171-F17CE0980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E9F5D78-8080-3465-04B4-07B2FF4E2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C0E7A5-A57C-C4AD-CB6F-E3023566A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245BBF-61B2-DA35-B8BE-0FA29CCBE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EA696E-2192-AF20-E832-A423E41D6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5150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7ACC503-59C6-FC09-9A2B-ED4C3191B8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12A11A6-AFF3-EBD2-D1AD-659EA8888A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2BB3C2-A1AA-FEB9-4592-7EB95021E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A8F9DB9-0657-E395-F1ED-1036925D7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BA87898-B152-8E5C-5F2E-E8CF20C21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6996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0A04B0-998C-4B91-BFC0-B4BCDD790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CAAB97-7992-C225-2D49-C656EE06B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77A6A-0C7F-3D2B-302D-9E6ECBD3A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1182A6-554F-5F77-23CD-BA4FA1A58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D1EFB7-057C-6214-A57E-71CB203B1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3259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C53BFC-CDDC-1F2F-BCCD-7D6355DFF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F35E86A-0689-D86C-FAAF-C3D7F0F3F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B7E80B-A88F-D7E7-F24D-2CA60FAE5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717EFC-FFD4-DAA8-AA21-CA64A4BE4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46556B-5F0B-FD45-3A11-3D86F5559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173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B54BD6-3564-F01E-D198-F92DF5575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0C8766-1F17-AF64-62BE-297F6BDCF3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BC58BA-053F-F853-514C-B9CDC1878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4E07F4F-9B44-7395-4657-28CABFBAB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194C986-CA81-48F0-E26D-6AD9E6E30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789908B-BC2E-9DCE-8C65-72CC33B5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6340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CA237C-E455-5C6C-6F5E-1BDD50AAE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C1CE36-3597-495D-52C4-C23F619AE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9CF984-C4CD-DC44-45A4-8D480AB9D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89D86E-F616-8A11-7B5E-CF2B92FD1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E68B93B-4A2A-C343-CB48-1713EC14E6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31EA38D-5032-F3B3-1159-B9C1E0672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63A958-82AF-8BB4-64B5-247B35CC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3FEDDE8-F511-2075-B136-8418DA7FE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4517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5F68D-8D20-3073-8FEF-7459482DC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1D6EC64-E2A9-9179-6E67-3A1C921CD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A4A6742-75EA-1402-AE8E-FAD7E9104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128E517-5B54-1A73-767E-07442DED9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3708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ABCC89A-2627-CD7A-B481-F61100199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E8C306-32D7-AD22-43BB-BD271131C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101A1AA-4097-12E9-F69F-DDF88BA07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2480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F20635-3BE4-B4A8-1A6B-9F04AF718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F80419-10C0-0E31-CB70-0304D148B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FAD9D40-5ABA-5FBA-644A-C6F4496CF6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E73905-99E3-4B8B-4172-B803F3109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5F4E339-5BB6-1338-683C-967DD0FE1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5401840-FF31-588C-2DE7-6F7022BBD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9205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058BD-ECF2-C768-96AD-4C754B0EB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AB6FEE7-40F4-6067-3BE0-7572775416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486667-0539-5486-79B1-D1AD03624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C9FAE8A-DE1E-5103-2847-2A3179B7D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780FB4A-4509-464C-5C9A-BD31CA9E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E7C959E-48B1-5E41-4D70-647CA61E1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3479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888B87A-E89A-9AAC-F97B-B0E2773F5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3B2B34A-535C-6DCF-EC83-4017C67CF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6050ACC-4F1B-556A-5B95-D6E27AD308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18518-FDAA-41EF-B045-55DEEC7BBC11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C1132F7-F41F-93BF-64EC-E1B06EFE0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3A5926-F555-1C6F-62E9-EBABEBFDF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C953A-D56C-4345-A4B9-9DDD79EA3D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3883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6D2826-F9B7-228D-B802-5769F31496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58B37A8-2EEC-5726-3CA0-47E8E49AA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16669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9A44487-A83C-C452-F6BF-4FB7CF973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84" y="851909"/>
            <a:ext cx="2135709" cy="214714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B193DAA-E566-CEA2-80E2-319584CE7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316" y="851910"/>
            <a:ext cx="2141314" cy="214996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F3774B3-BFF6-3A46-A243-92AA79AE6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9914" y="851909"/>
            <a:ext cx="2141314" cy="214996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890A388-978D-C3DA-A11D-757D2B9C41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475" y="3921206"/>
            <a:ext cx="2210445" cy="2192714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55C965B-9568-508E-BF2D-C3A7B8BD03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6087" y="3921206"/>
            <a:ext cx="2189772" cy="219271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99595057-1F63-EFD1-96E5-380235203F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3495" y="3920437"/>
            <a:ext cx="2202340" cy="2193483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F9191811-528D-A5A5-F889-B5FAC8EFC7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33741" y="851909"/>
            <a:ext cx="2102604" cy="2102604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53154B84-BD0E-3323-C0E2-BEF0E4AE4B9F}"/>
              </a:ext>
            </a:extLst>
          </p:cNvPr>
          <p:cNvSpPr/>
          <p:nvPr/>
        </p:nvSpPr>
        <p:spPr>
          <a:xfrm>
            <a:off x="301559" y="3131303"/>
            <a:ext cx="2075220" cy="595393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 posicione de frente para o espelho, e repare bem os seus lábios.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FAD33B57-3291-E11E-2E22-99CF91CFC18C}"/>
              </a:ext>
            </a:extLst>
          </p:cNvPr>
          <p:cNvSpPr/>
          <p:nvPr/>
        </p:nvSpPr>
        <p:spPr>
          <a:xfrm>
            <a:off x="3051546" y="3163841"/>
            <a:ext cx="2075220" cy="595393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 a boca já aberta, observe o céu da boca.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CD3818E2-DD47-DB28-C8AA-5E47EAA7BC52}"/>
              </a:ext>
            </a:extLst>
          </p:cNvPr>
          <p:cNvSpPr/>
          <p:nvPr/>
        </p:nvSpPr>
        <p:spPr>
          <a:xfrm>
            <a:off x="5884029" y="3101402"/>
            <a:ext cx="2075220" cy="595393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Não se esqueça de avaliar também a sua língua.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8954D20-4188-0F8F-14C2-6466D8279797}"/>
              </a:ext>
            </a:extLst>
          </p:cNvPr>
          <p:cNvSpPr/>
          <p:nvPr/>
        </p:nvSpPr>
        <p:spPr>
          <a:xfrm>
            <a:off x="8833741" y="3101402"/>
            <a:ext cx="2075220" cy="595393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Agora coloque a língua no céu da boca e averigue bem em baixo da língua.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21EF8B7-D8E7-4AF6-1805-EBFA56AEC2ED}"/>
              </a:ext>
            </a:extLst>
          </p:cNvPr>
          <p:cNvSpPr/>
          <p:nvPr/>
        </p:nvSpPr>
        <p:spPr>
          <a:xfrm>
            <a:off x="314248" y="6140249"/>
            <a:ext cx="2075220" cy="603382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 a ponta dos dedos puxe a língua para um lado e para o outro pra observar as laterais.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FBCB5D46-0D15-0E24-00CB-6E3057DA689C}"/>
              </a:ext>
            </a:extLst>
          </p:cNvPr>
          <p:cNvSpPr/>
          <p:nvPr/>
        </p:nvSpPr>
        <p:spPr>
          <a:xfrm>
            <a:off x="3092181" y="6148238"/>
            <a:ext cx="2075220" cy="595393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É importante também reparar nas bochechas.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F70BBC82-9E0E-9F82-7D06-90EA42531E24}"/>
              </a:ext>
            </a:extLst>
          </p:cNvPr>
          <p:cNvSpPr/>
          <p:nvPr/>
        </p:nvSpPr>
        <p:spPr>
          <a:xfrm>
            <a:off x="5956542" y="6213452"/>
            <a:ext cx="2075220" cy="595393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Por fim, apalpar bem o pescoço e em baixo do queixo.</a:t>
            </a:r>
          </a:p>
        </p:txBody>
      </p:sp>
    </p:spTree>
    <p:extLst>
      <p:ext uri="{BB962C8B-B14F-4D97-AF65-F5344CB8AC3E}">
        <p14:creationId xmlns:p14="http://schemas.microsoft.com/office/powerpoint/2010/main" val="8659445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93</Words>
  <Application>Microsoft Office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Ana Júlia Silva Penna</dc:creator>
  <cp:lastModifiedBy>Ana Júlia Silva Penna</cp:lastModifiedBy>
  <cp:revision>1</cp:revision>
  <cp:lastPrinted>2023-09-05T19:48:46Z</cp:lastPrinted>
  <dcterms:created xsi:type="dcterms:W3CDTF">2023-09-05T19:44:08Z</dcterms:created>
  <dcterms:modified xsi:type="dcterms:W3CDTF">2023-10-10T19:41:57Z</dcterms:modified>
</cp:coreProperties>
</file>

<file path=docProps/thumbnail.jpeg>
</file>